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71" r:id="rId4"/>
    <p:sldId id="270" r:id="rId5"/>
    <p:sldId id="269" r:id="rId6"/>
    <p:sldId id="268" r:id="rId7"/>
    <p:sldId id="272" r:id="rId8"/>
    <p:sldId id="267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09"/>
    <p:restoredTop sz="94624"/>
  </p:normalViewPr>
  <p:slideViewPr>
    <p:cSldViewPr snapToGrid="0">
      <p:cViewPr varScale="1">
        <p:scale>
          <a:sx n="106" d="100"/>
          <a:sy n="106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CF2EC1-C32A-2041-8897-3E311BD19156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CEFCC-B7A2-5040-9B21-1403440C5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82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CEFCC-B7A2-5040-9B21-1403440C5B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58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80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9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0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9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42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99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92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39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94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67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A42A6-5C39-400B-A2CE-0082ECB96EC0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087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Paul.Guermonprez@inte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intel-aero/meta-intel-aero/wiki/08-Aero-Network-and-System-Administration#networking-internet-acces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76026" cy="2387600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0070C0"/>
                </a:solidFill>
              </a:rPr>
              <a:t>Autonomous Drone Engineer</a:t>
            </a:r>
            <a:r>
              <a:rPr lang="en-US" sz="5000">
                <a:solidFill>
                  <a:srgbClr val="0070C0"/>
                </a:solidFill>
              </a:rPr>
              <a:t/>
            </a:r>
            <a:br>
              <a:rPr lang="en-US" sz="5000">
                <a:solidFill>
                  <a:srgbClr val="0070C0"/>
                </a:solidFill>
              </a:rPr>
            </a:br>
            <a:r>
              <a:rPr lang="en-US" smtClean="0"/>
              <a:t>C2 </a:t>
            </a:r>
            <a:r>
              <a:rPr lang="en-US" dirty="0"/>
              <a:t>– </a:t>
            </a:r>
            <a:r>
              <a:rPr lang="en-US" dirty="0" smtClean="0"/>
              <a:t>Network and </a:t>
            </a:r>
            <a:r>
              <a:rPr lang="en-US" dirty="0" err="1" smtClean="0"/>
              <a:t>ssh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88904"/>
            <a:ext cx="9144000" cy="1268896"/>
          </a:xfrm>
        </p:spPr>
        <p:txBody>
          <a:bodyPr/>
          <a:lstStyle/>
          <a:p>
            <a:r>
              <a:rPr lang="en-US" dirty="0">
                <a:hlinkClick r:id="rId2"/>
              </a:rPr>
              <a:t>Paul.Guermonprez@intel.com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/>
              <a:t>Autonomous Drone Solutions Architect</a:t>
            </a:r>
          </a:p>
        </p:txBody>
      </p:sp>
      <p:pic>
        <p:nvPicPr>
          <p:cNvPr id="1026" name="Picture 2" descr="Image result for inte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1" y="0"/>
            <a:ext cx="1366982" cy="136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25527" b="43728"/>
          <a:stretch/>
        </p:blipFill>
        <p:spPr>
          <a:xfrm>
            <a:off x="18696" y="4754880"/>
            <a:ext cx="12160052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41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Local wireless connectivity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By default, Intel Aero is acting as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b="1" dirty="0" smtClean="0">
                <a:solidFill>
                  <a:srgbClr val="0070C0"/>
                </a:solidFill>
              </a:rPr>
              <a:t> access point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It is convenient for the initial calibration and QGC user interface.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Access point name is “</a:t>
            </a:r>
            <a:r>
              <a:rPr lang="en-US" b="1" dirty="0" smtClean="0">
                <a:solidFill>
                  <a:srgbClr val="0070C0"/>
                </a:solidFill>
              </a:rPr>
              <a:t>Aero-*</a:t>
            </a:r>
            <a:r>
              <a:rPr lang="en-US" dirty="0" smtClean="0"/>
              <a:t>”</a:t>
            </a:r>
            <a:br>
              <a:rPr lang="en-US" dirty="0" smtClean="0"/>
            </a:br>
            <a:r>
              <a:rPr lang="en-US" dirty="0" smtClean="0"/>
              <a:t>where * is the mac address of your drone</a:t>
            </a: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 smtClean="0"/>
              <a:t>Password is “</a:t>
            </a:r>
            <a:r>
              <a:rPr lang="en-US" b="1" dirty="0" smtClean="0">
                <a:solidFill>
                  <a:srgbClr val="0070C0"/>
                </a:solidFill>
              </a:rPr>
              <a:t>1234567890</a:t>
            </a:r>
            <a:r>
              <a:rPr lang="en-US" dirty="0" smtClean="0"/>
              <a:t>”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You can connect your development station to this network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Then launch </a:t>
            </a:r>
            <a:r>
              <a:rPr lang="en-US" dirty="0" err="1" smtClean="0"/>
              <a:t>ssh</a:t>
            </a:r>
            <a:r>
              <a:rPr lang="en-US" dirty="0" smtClean="0"/>
              <a:t> on IP </a:t>
            </a:r>
            <a:r>
              <a:rPr lang="pl-PL" b="1" dirty="0" smtClean="0">
                <a:solidFill>
                  <a:srgbClr val="0070C0"/>
                </a:solidFill>
              </a:rPr>
              <a:t>192.168.8.1</a:t>
            </a:r>
            <a:r>
              <a:rPr lang="pl-PL" dirty="0" smtClean="0"/>
              <a:t>, login </a:t>
            </a:r>
            <a:r>
              <a:rPr lang="pl-PL" dirty="0" err="1" smtClean="0"/>
              <a:t>is</a:t>
            </a:r>
            <a:r>
              <a:rPr lang="pl-PL" dirty="0" smtClean="0"/>
              <a:t> ”</a:t>
            </a:r>
            <a:r>
              <a:rPr lang="pl-PL" b="1" dirty="0" err="1" smtClean="0">
                <a:solidFill>
                  <a:srgbClr val="0070C0"/>
                </a:solidFill>
              </a:rPr>
              <a:t>root</a:t>
            </a:r>
            <a:r>
              <a:rPr lang="pl-PL" dirty="0" smtClean="0"/>
              <a:t>”, </a:t>
            </a:r>
            <a:r>
              <a:rPr lang="pl-PL" b="1" dirty="0" smtClean="0">
                <a:solidFill>
                  <a:srgbClr val="0070C0"/>
                </a:solidFill>
              </a:rPr>
              <a:t>no </a:t>
            </a:r>
            <a:r>
              <a:rPr lang="pl-PL" b="1" dirty="0" err="1" smtClean="0">
                <a:solidFill>
                  <a:srgbClr val="0070C0"/>
                </a:solidFill>
              </a:rPr>
              <a:t>password</a:t>
            </a:r>
            <a:endParaRPr lang="pl-PL" b="1" dirty="0" smtClean="0">
              <a:solidFill>
                <a:srgbClr val="0070C0"/>
              </a:solidFill>
            </a:endParaRPr>
          </a:p>
          <a:p>
            <a:pPr>
              <a:buFont typeface="Arial" charset="0"/>
              <a:buChar char="•"/>
            </a:pPr>
            <a:endParaRPr lang="pl-PL" dirty="0"/>
          </a:p>
          <a:p>
            <a:pPr marL="0" indent="0" algn="ctr">
              <a:buNone/>
            </a:pPr>
            <a:r>
              <a:rPr lang="pl-PL" b="1" dirty="0" err="1" smtClean="0">
                <a:solidFill>
                  <a:srgbClr val="0070C0"/>
                </a:solidFill>
              </a:rPr>
              <a:t>You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can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access</a:t>
            </a:r>
            <a:r>
              <a:rPr lang="pl-PL" b="1" dirty="0" smtClean="0">
                <a:solidFill>
                  <a:srgbClr val="0070C0"/>
                </a:solidFill>
              </a:rPr>
              <a:t> Intel Aero </a:t>
            </a:r>
            <a:r>
              <a:rPr lang="pl-PL" b="1" dirty="0" err="1" smtClean="0">
                <a:solidFill>
                  <a:srgbClr val="0070C0"/>
                </a:solidFill>
              </a:rPr>
              <a:t>over</a:t>
            </a:r>
            <a:r>
              <a:rPr lang="pl-PL" b="1" dirty="0" smtClean="0">
                <a:solidFill>
                  <a:srgbClr val="0070C0"/>
                </a:solidFill>
              </a:rPr>
              <a:t> the </a:t>
            </a:r>
            <a:r>
              <a:rPr lang="pl-PL" b="1" dirty="0" err="1" smtClean="0">
                <a:solidFill>
                  <a:srgbClr val="0070C0"/>
                </a:solidFill>
              </a:rPr>
              <a:t>access</a:t>
            </a:r>
            <a:r>
              <a:rPr lang="pl-PL" b="1" dirty="0">
                <a:solidFill>
                  <a:srgbClr val="0070C0"/>
                </a:solidFill>
              </a:rPr>
              <a:t> point </a:t>
            </a:r>
            <a:r>
              <a:rPr lang="pl-PL" b="1" dirty="0" err="1" smtClean="0">
                <a:solidFill>
                  <a:srgbClr val="0070C0"/>
                </a:solidFill>
              </a:rPr>
              <a:t>included</a:t>
            </a:r>
            <a:r>
              <a:rPr lang="pl-PL" b="1" dirty="0" smtClean="0">
                <a:solidFill>
                  <a:srgbClr val="0070C0"/>
                </a:solidFill>
              </a:rPr>
              <a:t>.</a:t>
            </a:r>
            <a:br>
              <a:rPr lang="pl-PL" b="1" dirty="0" smtClean="0">
                <a:solidFill>
                  <a:srgbClr val="0070C0"/>
                </a:solidFill>
              </a:rPr>
            </a:br>
            <a:r>
              <a:rPr lang="pl-PL" b="1" dirty="0" smtClean="0">
                <a:solidFill>
                  <a:srgbClr val="0070C0"/>
                </a:solidFill>
              </a:rPr>
              <a:t>But the </a:t>
            </a:r>
            <a:r>
              <a:rPr lang="pl-PL" b="1" dirty="0" err="1" smtClean="0">
                <a:solidFill>
                  <a:srgbClr val="0070C0"/>
                </a:solidFill>
              </a:rPr>
              <a:t>Drone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is</a:t>
            </a:r>
            <a:r>
              <a:rPr lang="pl-PL" b="1" dirty="0" smtClean="0">
                <a:solidFill>
                  <a:srgbClr val="0070C0"/>
                </a:solidFill>
              </a:rPr>
              <a:t> NOT </a:t>
            </a:r>
            <a:r>
              <a:rPr lang="pl-PL" b="1" dirty="0" err="1" smtClean="0">
                <a:solidFill>
                  <a:srgbClr val="0070C0"/>
                </a:solidFill>
              </a:rPr>
              <a:t>connected</a:t>
            </a:r>
            <a:r>
              <a:rPr lang="pl-PL" b="1" dirty="0" smtClean="0">
                <a:solidFill>
                  <a:srgbClr val="0070C0"/>
                </a:solidFill>
              </a:rPr>
              <a:t> to Internet.</a:t>
            </a:r>
            <a:endParaRPr lang="en-US" b="1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899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Local USB connectivity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If you plug a direct </a:t>
            </a:r>
            <a:r>
              <a:rPr lang="en-US" b="1" dirty="0" smtClean="0">
                <a:solidFill>
                  <a:srgbClr val="0070C0"/>
                </a:solidFill>
              </a:rPr>
              <a:t>micro USB Cable </a:t>
            </a:r>
            <a:r>
              <a:rPr lang="en-US" dirty="0" smtClean="0"/>
              <a:t>between</a:t>
            </a:r>
            <a:br>
              <a:rPr lang="en-US" dirty="0" smtClean="0"/>
            </a:br>
            <a:r>
              <a:rPr lang="en-US" dirty="0" smtClean="0"/>
              <a:t>your PC and Intel Aero, it will create a</a:t>
            </a:r>
            <a:br>
              <a:rPr lang="en-US" dirty="0" smtClean="0"/>
            </a:br>
            <a:r>
              <a:rPr lang="en-US" b="1" dirty="0" smtClean="0">
                <a:solidFill>
                  <a:srgbClr val="0070C0"/>
                </a:solidFill>
              </a:rPr>
              <a:t>USB-</a:t>
            </a:r>
            <a:r>
              <a:rPr lang="en-US" b="1" dirty="0" err="1" smtClean="0">
                <a:solidFill>
                  <a:srgbClr val="0070C0"/>
                </a:solidFill>
              </a:rPr>
              <a:t>ethernet</a:t>
            </a:r>
            <a:r>
              <a:rPr lang="en-US" dirty="0" smtClean="0"/>
              <a:t> adapter and allocate an IP address for your PC.</a:t>
            </a:r>
          </a:p>
          <a:p>
            <a:pPr marL="0" indent="0">
              <a:buNone/>
            </a:pPr>
            <a:r>
              <a:rPr lang="en-US" dirty="0" smtClean="0"/>
              <a:t>You can then access Intel Aero over this USB cable with IP </a:t>
            </a:r>
            <a:r>
              <a:rPr lang="en-US" b="1" dirty="0" smtClean="0">
                <a:solidFill>
                  <a:srgbClr val="0070C0"/>
                </a:solidFill>
              </a:rPr>
              <a:t>192.168.7.2</a:t>
            </a:r>
          </a:p>
          <a:p>
            <a:pPr marL="0" indent="0">
              <a:buNone/>
            </a:pPr>
            <a:r>
              <a:rPr lang="en-US" dirty="0" smtClean="0"/>
              <a:t>Note: each OS and installation has different ways to handle networking. This method </a:t>
            </a:r>
            <a:r>
              <a:rPr lang="en-US" b="1" dirty="0" smtClean="0">
                <a:solidFill>
                  <a:schemeClr val="accent2"/>
                </a:solidFill>
              </a:rPr>
              <a:t>may interfere with your setup</a:t>
            </a:r>
            <a:r>
              <a:rPr lang="en-US" dirty="0" smtClean="0"/>
              <a:t> (ex: network-manager on Ubuntu). It is an </a:t>
            </a:r>
            <a:r>
              <a:rPr lang="en-US" b="1" dirty="0" smtClean="0">
                <a:solidFill>
                  <a:schemeClr val="accent2"/>
                </a:solidFill>
              </a:rPr>
              <a:t>advanced method</a:t>
            </a:r>
            <a:r>
              <a:rPr lang="en-US" dirty="0" smtClean="0"/>
              <a:t>. That’s why we recommend you use the wireless method (see next slide).</a:t>
            </a:r>
            <a:endParaRPr lang="pl-PL" dirty="0"/>
          </a:p>
          <a:p>
            <a:pPr marL="0" indent="0" algn="ctr">
              <a:buNone/>
            </a:pPr>
            <a:r>
              <a:rPr lang="pl-PL" b="1" dirty="0" err="1" smtClean="0">
                <a:solidFill>
                  <a:srgbClr val="0070C0"/>
                </a:solidFill>
              </a:rPr>
              <a:t>You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can</a:t>
            </a:r>
            <a:r>
              <a:rPr lang="pl-PL" b="1" dirty="0" smtClean="0">
                <a:solidFill>
                  <a:srgbClr val="0070C0"/>
                </a:solidFill>
              </a:rPr>
              <a:t> </a:t>
            </a:r>
            <a:r>
              <a:rPr lang="pl-PL" b="1" dirty="0" err="1" smtClean="0">
                <a:solidFill>
                  <a:srgbClr val="0070C0"/>
                </a:solidFill>
              </a:rPr>
              <a:t>access</a:t>
            </a:r>
            <a:r>
              <a:rPr lang="pl-PL" b="1" dirty="0" smtClean="0">
                <a:solidFill>
                  <a:srgbClr val="0070C0"/>
                </a:solidFill>
              </a:rPr>
              <a:t> Intel Aero with USB-</a:t>
            </a:r>
            <a:r>
              <a:rPr lang="pl-PL" b="1" dirty="0" err="1" smtClean="0">
                <a:solidFill>
                  <a:srgbClr val="0070C0"/>
                </a:solidFill>
              </a:rPr>
              <a:t>ethernet</a:t>
            </a:r>
            <a:r>
              <a:rPr lang="pl-PL" b="1" dirty="0" smtClean="0">
                <a:solidFill>
                  <a:srgbClr val="0070C0"/>
                </a:solidFill>
              </a:rPr>
              <a:t>.</a:t>
            </a:r>
            <a:br>
              <a:rPr lang="pl-PL" b="1" dirty="0" smtClean="0">
                <a:solidFill>
                  <a:srgbClr val="0070C0"/>
                </a:solidFill>
              </a:rPr>
            </a:br>
            <a:r>
              <a:rPr lang="pl-PL" b="1" dirty="0" smtClean="0">
                <a:solidFill>
                  <a:schemeClr val="accent2"/>
                </a:solidFill>
              </a:rPr>
              <a:t>But </a:t>
            </a:r>
            <a:r>
              <a:rPr lang="pl-PL" b="1" dirty="0" err="1" smtClean="0">
                <a:solidFill>
                  <a:schemeClr val="accent2"/>
                </a:solidFill>
              </a:rPr>
              <a:t>it’s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an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advanced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method</a:t>
            </a:r>
            <a:r>
              <a:rPr lang="pl-PL" b="1" dirty="0" smtClean="0">
                <a:solidFill>
                  <a:schemeClr val="accent2"/>
                </a:solidFill>
              </a:rPr>
              <a:t>, </a:t>
            </a:r>
            <a:r>
              <a:rPr lang="pl-PL" b="1" dirty="0" err="1" smtClean="0">
                <a:solidFill>
                  <a:schemeClr val="accent2"/>
                </a:solidFill>
              </a:rPr>
              <a:t>use</a:t>
            </a:r>
            <a:r>
              <a:rPr lang="pl-PL" b="1" dirty="0" smtClean="0">
                <a:solidFill>
                  <a:schemeClr val="accent2"/>
                </a:solidFill>
              </a:rPr>
              <a:t> the </a:t>
            </a:r>
            <a:r>
              <a:rPr lang="pl-PL" b="1" dirty="0" err="1" smtClean="0">
                <a:solidFill>
                  <a:schemeClr val="accent2"/>
                </a:solidFill>
              </a:rPr>
              <a:t>wireless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method</a:t>
            </a:r>
            <a:r>
              <a:rPr lang="pl-PL" b="1" dirty="0" smtClean="0">
                <a:solidFill>
                  <a:schemeClr val="accent2"/>
                </a:solidFill>
              </a:rPr>
              <a:t> </a:t>
            </a:r>
            <a:r>
              <a:rPr lang="pl-PL" b="1" dirty="0" err="1" smtClean="0">
                <a:solidFill>
                  <a:schemeClr val="accent2"/>
                </a:solidFill>
              </a:rPr>
              <a:t>instead</a:t>
            </a:r>
            <a:r>
              <a:rPr lang="pl-PL" b="1" dirty="0" smtClean="0">
                <a:solidFill>
                  <a:schemeClr val="accent2"/>
                </a:solidFill>
              </a:rPr>
              <a:t>.</a:t>
            </a:r>
            <a:endParaRPr lang="en-US" b="1" dirty="0" smtClean="0">
              <a:solidFill>
                <a:schemeClr val="accent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-1671" t="25400" r="39271" b="21856"/>
          <a:stretch/>
        </p:blipFill>
        <p:spPr>
          <a:xfrm>
            <a:off x="7424929" y="174036"/>
            <a:ext cx="4582108" cy="227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380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Internet wireless connectivity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By default, Intel Aero is acting as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b="1" dirty="0" smtClean="0">
                <a:solidFill>
                  <a:srgbClr val="0070C0"/>
                </a:solidFill>
              </a:rPr>
              <a:t> access point</a:t>
            </a:r>
            <a:r>
              <a:rPr lang="en-US" dirty="0"/>
              <a:t> </a:t>
            </a:r>
            <a:r>
              <a:rPr lang="en-US" dirty="0" smtClean="0"/>
              <a:t>but for development, you’ll want to </a:t>
            </a:r>
            <a:r>
              <a:rPr lang="en-US" b="1" dirty="0" smtClean="0">
                <a:solidFill>
                  <a:srgbClr val="0070C0"/>
                </a:solidFill>
              </a:rPr>
              <a:t>connect Intel Aero to your </a:t>
            </a:r>
            <a:r>
              <a:rPr lang="en-US" b="1" dirty="0" err="1">
                <a:solidFill>
                  <a:srgbClr val="0070C0"/>
                </a:solidFill>
              </a:rPr>
              <a:t>W</a:t>
            </a:r>
            <a:r>
              <a:rPr lang="en-US" b="1" dirty="0" err="1" smtClean="0">
                <a:solidFill>
                  <a:srgbClr val="0070C0"/>
                </a:solidFill>
              </a:rPr>
              <a:t>ifi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network, to access internet, install packages and access Aero remotely from your development computer.</a:t>
            </a:r>
          </a:p>
          <a:p>
            <a:pPr marL="0" indent="0">
              <a:buNone/>
            </a:pPr>
            <a:r>
              <a:rPr lang="en-US" dirty="0" smtClean="0"/>
              <a:t>This action is done using the keyboard, mouse and screen connected to Intel Aero (or with the USB-</a:t>
            </a:r>
            <a:r>
              <a:rPr lang="en-US" dirty="0" err="1" smtClean="0"/>
              <a:t>ethernet</a:t>
            </a:r>
            <a:r>
              <a:rPr lang="en-US" dirty="0" smtClean="0"/>
              <a:t> method). After this step, you’ll access Aero remotely and won’t need them anymore.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For </a:t>
            </a:r>
            <a:r>
              <a:rPr lang="en-US" dirty="0"/>
              <a:t>details, </a:t>
            </a:r>
            <a:r>
              <a:rPr lang="en-US" dirty="0" smtClean="0"/>
              <a:t>consult: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github.com/intel-aero/meta-intel-aero/wiki/08-Aero-Network-and-System-Administration#networking-internet-access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1245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What Intel Aero’s IP?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If you are still in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b="1" dirty="0" smtClean="0">
                <a:solidFill>
                  <a:srgbClr val="0070C0"/>
                </a:solidFill>
              </a:rPr>
              <a:t> access point </a:t>
            </a:r>
            <a:r>
              <a:rPr lang="en-US" dirty="0" smtClean="0"/>
              <a:t>mode, it’s 192.168.8.1</a:t>
            </a:r>
          </a:p>
          <a:p>
            <a:pPr marL="0" indent="0">
              <a:buNone/>
            </a:pPr>
            <a:r>
              <a:rPr lang="en-US" dirty="0" smtClean="0"/>
              <a:t>If you joined your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b="1" dirty="0" smtClean="0">
                <a:solidFill>
                  <a:srgbClr val="0070C0"/>
                </a:solidFill>
              </a:rPr>
              <a:t> network as client</a:t>
            </a:r>
            <a:r>
              <a:rPr lang="en-US" dirty="0" smtClean="0"/>
              <a:t>, it’s been allocated by your DHCP server (see the DHCP section of your router/access point).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While you are still connected to Aero</a:t>
            </a:r>
            <a:br>
              <a:rPr lang="en-US" dirty="0" smtClean="0"/>
            </a:br>
            <a:r>
              <a:rPr lang="en-US" dirty="0" smtClean="0"/>
              <a:t>with the HDMI screen and keyboard</a:t>
            </a:r>
            <a:br>
              <a:rPr lang="en-US" dirty="0" smtClean="0"/>
            </a:br>
            <a:r>
              <a:rPr lang="en-US" dirty="0" smtClean="0"/>
              <a:t>run the command “</a:t>
            </a:r>
            <a:r>
              <a:rPr lang="en-US" dirty="0" err="1" smtClean="0"/>
              <a:t>ip</a:t>
            </a:r>
            <a:r>
              <a:rPr lang="en-US" dirty="0" smtClean="0"/>
              <a:t> </a:t>
            </a:r>
            <a:r>
              <a:rPr lang="en-US" dirty="0" err="1" smtClean="0"/>
              <a:t>addr</a:t>
            </a:r>
            <a:r>
              <a:rPr lang="en-US" dirty="0" smtClean="0"/>
              <a:t>”</a:t>
            </a:r>
            <a:r>
              <a:rPr lang="en-US" dirty="0"/>
              <a:t> </a:t>
            </a:r>
            <a:r>
              <a:rPr lang="en-US" dirty="0" smtClean="0"/>
              <a:t>to get your IP.</a:t>
            </a:r>
            <a:br>
              <a:rPr lang="en-US" dirty="0" smtClean="0"/>
            </a:br>
            <a:r>
              <a:rPr lang="en-US" dirty="0" smtClean="0"/>
              <a:t>Ex: On my network it’s 192.168.1.105</a:t>
            </a:r>
          </a:p>
          <a:p>
            <a:pPr marL="0" indent="0">
              <a:buNone/>
            </a:pPr>
            <a:r>
              <a:rPr lang="en-US" dirty="0" smtClean="0"/>
              <a:t>You can ask your system administrator</a:t>
            </a:r>
            <a:br>
              <a:rPr lang="en-US" dirty="0" smtClean="0"/>
            </a:br>
            <a:r>
              <a:rPr lang="en-US" dirty="0" smtClean="0"/>
              <a:t>to make a DHCP reservation</a:t>
            </a:r>
            <a:br>
              <a:rPr lang="en-US" dirty="0" smtClean="0"/>
            </a:br>
            <a:r>
              <a:rPr lang="en-US" dirty="0" smtClean="0"/>
              <a:t>to have a constant IP.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078" y="3599549"/>
            <a:ext cx="5296205" cy="257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08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70C0"/>
                </a:solidFill>
              </a:rPr>
              <a:t>ssh</a:t>
            </a:r>
            <a:r>
              <a:rPr lang="en-US" dirty="0" smtClean="0">
                <a:solidFill>
                  <a:srgbClr val="0070C0"/>
                </a:solidFill>
              </a:rPr>
              <a:t> connectivity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Once Intel Aero is connected to the same network as our development station, we can connect remotely with </a:t>
            </a:r>
            <a:r>
              <a:rPr lang="en-US" b="1" dirty="0" err="1" smtClean="0">
                <a:solidFill>
                  <a:srgbClr val="0070C0"/>
                </a:solidFill>
              </a:rPr>
              <a:t>ssh</a:t>
            </a:r>
            <a:r>
              <a:rPr lang="en-US" dirty="0" smtClean="0"/>
              <a:t>, copy files with </a:t>
            </a:r>
            <a:r>
              <a:rPr lang="en-US" b="1" dirty="0" err="1" smtClean="0">
                <a:solidFill>
                  <a:srgbClr val="0070C0"/>
                </a:solidFill>
              </a:rPr>
              <a:t>scp</a:t>
            </a:r>
            <a:r>
              <a:rPr lang="en-US" dirty="0" smtClean="0"/>
              <a:t>.</a:t>
            </a:r>
          </a:p>
          <a:p>
            <a:pPr>
              <a:buFontTx/>
              <a:buChar char="-"/>
            </a:pPr>
            <a:r>
              <a:rPr lang="en-US" dirty="0" smtClean="0"/>
              <a:t>On Windows, you can use putty for </a:t>
            </a:r>
            <a:r>
              <a:rPr lang="en-US" dirty="0" err="1" smtClean="0"/>
              <a:t>ssh</a:t>
            </a:r>
            <a:r>
              <a:rPr lang="en-US" dirty="0" smtClean="0"/>
              <a:t> and </a:t>
            </a:r>
            <a:r>
              <a:rPr lang="en-US" dirty="0" err="1" smtClean="0"/>
              <a:t>filezilla</a:t>
            </a:r>
            <a:r>
              <a:rPr lang="en-US" dirty="0" smtClean="0"/>
              <a:t> for </a:t>
            </a:r>
            <a:r>
              <a:rPr lang="en-US" dirty="0" err="1" smtClean="0"/>
              <a:t>scp</a:t>
            </a:r>
            <a:r>
              <a:rPr lang="en-US" dirty="0" smtClean="0"/>
              <a:t>.</a:t>
            </a:r>
          </a:p>
          <a:p>
            <a:pPr>
              <a:buFontTx/>
              <a:buChar char="-"/>
            </a:pPr>
            <a:r>
              <a:rPr lang="en-US" dirty="0" smtClean="0"/>
              <a:t>On Mac and Linux, it’s included.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Set a new password!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</a:rPr>
              <a:t>You’re now connected over </a:t>
            </a:r>
            <a:r>
              <a:rPr lang="en-US" b="1" dirty="0" err="1" smtClean="0">
                <a:solidFill>
                  <a:srgbClr val="0070C0"/>
                </a:solidFill>
              </a:rPr>
              <a:t>ssh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425" y="3672230"/>
            <a:ext cx="6072152" cy="3057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71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Development methods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You can edit your source files, compile and execute </a:t>
            </a:r>
            <a:r>
              <a:rPr lang="en-US" b="1" dirty="0" smtClean="0">
                <a:solidFill>
                  <a:srgbClr val="0070C0"/>
                </a:solidFill>
              </a:rPr>
              <a:t>remotely </a:t>
            </a:r>
            <a:r>
              <a:rPr lang="en-US" b="1" dirty="0">
                <a:solidFill>
                  <a:srgbClr val="0070C0"/>
                </a:solidFill>
              </a:rPr>
              <a:t>on </a:t>
            </a:r>
            <a:r>
              <a:rPr lang="en-US" b="1" dirty="0" smtClean="0">
                <a:solidFill>
                  <a:srgbClr val="0070C0"/>
                </a:solidFill>
              </a:rPr>
              <a:t>Intel Aero </a:t>
            </a:r>
            <a:r>
              <a:rPr lang="en-US" dirty="0" smtClean="0"/>
              <a:t>over </a:t>
            </a:r>
            <a:r>
              <a:rPr lang="en-US" dirty="0" err="1" smtClean="0"/>
              <a:t>ssh</a:t>
            </a:r>
            <a:r>
              <a:rPr lang="en-US" dirty="0" smtClean="0"/>
              <a:t>. As an example: vi, python, make, </a:t>
            </a:r>
            <a:r>
              <a:rPr lang="en-US" dirty="0" err="1" smtClean="0"/>
              <a:t>gcc</a:t>
            </a:r>
            <a:r>
              <a:rPr lang="en-US" dirty="0" smtClean="0"/>
              <a:t> are included.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It is also possible to </a:t>
            </a:r>
            <a:r>
              <a:rPr lang="en-US" b="1" dirty="0" smtClean="0">
                <a:solidFill>
                  <a:srgbClr val="0070C0"/>
                </a:solidFill>
              </a:rPr>
              <a:t>edit sources</a:t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b="1" dirty="0" smtClean="0">
                <a:solidFill>
                  <a:srgbClr val="0070C0"/>
                </a:solidFill>
              </a:rPr>
              <a:t>on your station</a:t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dirty="0" smtClean="0"/>
              <a:t>and transfer them</a:t>
            </a:r>
            <a:br>
              <a:rPr lang="en-US" dirty="0" smtClean="0"/>
            </a:br>
            <a:r>
              <a:rPr lang="en-US" dirty="0" smtClean="0"/>
              <a:t>to Intel Aero for execution.</a:t>
            </a:r>
          </a:p>
          <a:p>
            <a:pPr marL="0" indent="0">
              <a:buNone/>
            </a:pPr>
            <a:r>
              <a:rPr lang="en-US" dirty="0" smtClean="0"/>
              <a:t>In this capture,</a:t>
            </a:r>
            <a:br>
              <a:rPr lang="en-US" dirty="0" smtClean="0"/>
            </a:br>
            <a:r>
              <a:rPr lang="en-US" dirty="0" smtClean="0"/>
              <a:t>I used IDLE editor on Mac,</a:t>
            </a:r>
            <a:br>
              <a:rPr lang="en-US" dirty="0" smtClean="0"/>
            </a:br>
            <a:r>
              <a:rPr lang="en-US" dirty="0" smtClean="0"/>
              <a:t>transferred the file with </a:t>
            </a:r>
            <a:r>
              <a:rPr lang="en-US" dirty="0" err="1" smtClean="0"/>
              <a:t>scp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and executed on Aero.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573" y="2742475"/>
            <a:ext cx="5880537" cy="391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037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Conclusion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We:</a:t>
            </a:r>
          </a:p>
          <a:p>
            <a:pPr>
              <a:buFontTx/>
              <a:buChar char="-"/>
            </a:pPr>
            <a:r>
              <a:rPr lang="en-US" dirty="0" smtClean="0"/>
              <a:t>Connected Intel Aero to our </a:t>
            </a:r>
            <a:r>
              <a:rPr lang="en-US" b="1" dirty="0" err="1" smtClean="0">
                <a:solidFill>
                  <a:srgbClr val="0070C0"/>
                </a:solidFill>
              </a:rPr>
              <a:t>Wifi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network</a:t>
            </a:r>
          </a:p>
          <a:p>
            <a:pPr>
              <a:buFontTx/>
              <a:buChar char="-"/>
            </a:pPr>
            <a:r>
              <a:rPr lang="en-US" dirty="0" smtClean="0"/>
              <a:t>Discovered </a:t>
            </a:r>
            <a:r>
              <a:rPr lang="en-US" b="1" dirty="0" err="1" smtClean="0">
                <a:solidFill>
                  <a:srgbClr val="0070C0"/>
                </a:solidFill>
              </a:rPr>
              <a:t>connmanctl</a:t>
            </a:r>
            <a:r>
              <a:rPr lang="en-US" dirty="0" smtClean="0"/>
              <a:t>, a powerful networking tool</a:t>
            </a:r>
          </a:p>
          <a:p>
            <a:pPr>
              <a:buFontTx/>
              <a:buChar char="-"/>
            </a:pPr>
            <a:r>
              <a:rPr lang="en-US" dirty="0" smtClean="0"/>
              <a:t>Have </a:t>
            </a:r>
            <a:r>
              <a:rPr lang="en-US" b="1" dirty="0" err="1" smtClean="0">
                <a:solidFill>
                  <a:srgbClr val="0070C0"/>
                </a:solidFill>
              </a:rPr>
              <a:t>ssh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access from our workstation</a:t>
            </a:r>
          </a:p>
          <a:p>
            <a:pPr>
              <a:buFontTx/>
              <a:buChar char="-"/>
            </a:pPr>
            <a:r>
              <a:rPr lang="en-US" dirty="0" smtClean="0"/>
              <a:t>Can edit, compile, execute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0070C0"/>
                </a:solidFill>
              </a:rPr>
              <a:t>We’re ready to code!</a:t>
            </a:r>
          </a:p>
        </p:txBody>
      </p:sp>
    </p:spTree>
    <p:extLst>
      <p:ext uri="{BB962C8B-B14F-4D97-AF65-F5344CB8AC3E}">
        <p14:creationId xmlns:p14="http://schemas.microsoft.com/office/powerpoint/2010/main" val="1513085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Paul.Guermonprez@intel.com</a:t>
            </a:r>
          </a:p>
        </p:txBody>
      </p:sp>
    </p:spTree>
    <p:extLst>
      <p:ext uri="{BB962C8B-B14F-4D97-AF65-F5344CB8AC3E}">
        <p14:creationId xmlns:p14="http://schemas.microsoft.com/office/powerpoint/2010/main" val="2622601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2478</TotalTime>
  <Words>303</Words>
  <Application>Microsoft Macintosh PowerPoint</Application>
  <PresentationFormat>Widescreen</PresentationFormat>
  <Paragraphs>49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Autonomous Drone Engineer C2 – Network and ssh</vt:lpstr>
      <vt:lpstr>Local wireless connectivity</vt:lpstr>
      <vt:lpstr>Local USB connectivity</vt:lpstr>
      <vt:lpstr>Internet wireless connectivity</vt:lpstr>
      <vt:lpstr>What Intel Aero’s IP?</vt:lpstr>
      <vt:lpstr>ssh connectivity</vt:lpstr>
      <vt:lpstr>Development methods</vt:lpstr>
      <vt:lpstr>Conclusion</vt:lpstr>
      <vt:lpstr>Thanks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Guermonprez, Paul</dc:creator>
  <cp:lastModifiedBy>Microsoft Office User</cp:lastModifiedBy>
  <cp:revision>71</cp:revision>
  <cp:lastPrinted>2017-06-29T14:39:10Z</cp:lastPrinted>
  <dcterms:created xsi:type="dcterms:W3CDTF">2017-05-24T00:59:07Z</dcterms:created>
  <dcterms:modified xsi:type="dcterms:W3CDTF">2017-06-29T14:39:14Z</dcterms:modified>
</cp:coreProperties>
</file>

<file path=docProps/thumbnail.jpeg>
</file>